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holzfassade.de/index.html" TargetMode="External"/><Relationship Id="rId3" Type="http://schemas.openxmlformats.org/officeDocument/2006/relationships/hyperlink" Target="https://oracle.039holzfassade.de/hausbau-2/holzfassade-richtig-pflegen-wartung-und-zustandskontrolle-278e7b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Brandschutzanforderungen bei Holzfassaden in Bayern</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richtig pflegen: Wartung und Zustandskontrolle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