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39holzfassade.de/index.html" TargetMode="External"/><Relationship Id="rId3" Type="http://schemas.openxmlformats.org/officeDocument/2006/relationships/hyperlink" Target="https://oracle.039holzfassade.de/hausbau-1/holzfassade-m-nchen-aufbau-hinterl-ftung-und-planungsgrundlagen-adbe2ee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erklärt: Aufbau, Schichten und Entscheidungspunkte</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München: Aufbau, Hinterlüftung und Planungsgrundlagen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